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f2b7a645a_0_1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f2b7a645a_0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f2b7a645a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f2b7a645a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2b7a645a_0_2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2b7a645a_0_2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f2b7a645a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f2b7a645a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2b7a645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f2b7a645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2b7a645a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2b7a645a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2cf4dd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f2cf4dd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2b7a645a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2b7a645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cada 2 varones, una mujer saca el grado de bachiller.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cada 2 varones, una mujer saca su grado de </a:t>
            </a:r>
            <a:r>
              <a:rPr lang="es"/>
              <a:t>magíster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cada 3 varones, una mujer saca su doctorado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f2b7a645a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f2b7a645a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2b7a645a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2b7a645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f2b7a645a_0_1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f2b7a645a_0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f2b7a645a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f2b7a645a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4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37.jp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35.jpg"/><Relationship Id="rId13" Type="http://schemas.openxmlformats.org/officeDocument/2006/relationships/image" Target="../media/image32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9" Type="http://schemas.openxmlformats.org/officeDocument/2006/relationships/hyperlink" Target="https://www.facebook.com/aqp.pyladies/info" TargetMode="External"/><Relationship Id="rId5" Type="http://schemas.openxmlformats.org/officeDocument/2006/relationships/hyperlink" Target="mailto:python.ladies.arequipa@gmail.com" TargetMode="External"/><Relationship Id="rId6" Type="http://schemas.openxmlformats.org/officeDocument/2006/relationships/image" Target="../media/image23.png"/><Relationship Id="rId7" Type="http://schemas.openxmlformats.org/officeDocument/2006/relationships/image" Target="../media/image40.png"/><Relationship Id="rId8" Type="http://schemas.openxmlformats.org/officeDocument/2006/relationships/hyperlink" Target="https://www.facebook.com/aqp.pyladies/info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6.png"/><Relationship Id="rId13" Type="http://schemas.openxmlformats.org/officeDocument/2006/relationships/image" Target="../media/image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8.jpg"/><Relationship Id="rId6" Type="http://schemas.openxmlformats.org/officeDocument/2006/relationships/image" Target="../media/image15.jp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42.jpg"/><Relationship Id="rId5" Type="http://schemas.openxmlformats.org/officeDocument/2006/relationships/image" Target="../media/image31.jp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442" y="1179189"/>
            <a:ext cx="2785126" cy="278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610950" y="236925"/>
            <a:ext cx="1922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Meetups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00" y="1528563"/>
            <a:ext cx="3579226" cy="26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300" y="1232150"/>
            <a:ext cx="4750200" cy="35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189450"/>
            <a:ext cx="6406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Pyladies - Talleres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475" y="2134825"/>
            <a:ext cx="3269260" cy="245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20625"/>
            <a:ext cx="4126735" cy="309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275" y="0"/>
            <a:ext cx="4258825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875" y="3736013"/>
            <a:ext cx="998375" cy="1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603" y="164421"/>
            <a:ext cx="776871" cy="10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00" y="2244078"/>
            <a:ext cx="1409150" cy="192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1924" y="1343076"/>
            <a:ext cx="1409150" cy="14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325" y="1591250"/>
            <a:ext cx="1499600" cy="14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9">
            <a:alphaModFix/>
          </a:blip>
          <a:srcRect b="49006" l="14140" r="72009" t="16806"/>
          <a:stretch/>
        </p:blipFill>
        <p:spPr>
          <a:xfrm>
            <a:off x="516812" y="219887"/>
            <a:ext cx="1266402" cy="17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2311" y="3674625"/>
            <a:ext cx="2315366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11">
            <a:alphaModFix/>
          </a:blip>
          <a:srcRect b="18400" l="0" r="10128" t="0"/>
          <a:stretch/>
        </p:blipFill>
        <p:spPr>
          <a:xfrm>
            <a:off x="4695475" y="3818750"/>
            <a:ext cx="1266425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12">
            <a:alphaModFix/>
          </a:blip>
          <a:srcRect b="17885" l="13709" r="13292" t="18122"/>
          <a:stretch/>
        </p:blipFill>
        <p:spPr>
          <a:xfrm>
            <a:off x="2089988" y="1415800"/>
            <a:ext cx="2505180" cy="14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13">
            <a:alphaModFix/>
          </a:blip>
          <a:srcRect b="8789" l="23606" r="16631" t="2965"/>
          <a:stretch/>
        </p:blipFill>
        <p:spPr>
          <a:xfrm>
            <a:off x="3232275" y="3090850"/>
            <a:ext cx="1463200" cy="10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7" y="456539"/>
            <a:ext cx="2785126" cy="278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3478475" y="122200"/>
            <a:ext cx="30492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latin typeface="Arial"/>
                <a:ea typeface="Arial"/>
                <a:cs typeface="Arial"/>
                <a:sym typeface="Arial"/>
              </a:rPr>
              <a:t>Gracias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850" y="1377175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4358800" y="1924425"/>
            <a:ext cx="196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uFill>
                  <a:noFill/>
                </a:uFill>
                <a:hlinkClick r:id="rId5"/>
              </a:rPr>
              <a:t>aqp@pyladies.com</a:t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3655225" y="2020125"/>
            <a:ext cx="451800" cy="276300"/>
          </a:xfrm>
          <a:custGeom>
            <a:rect b="b" l="l" r="r" t="t"/>
            <a:pathLst>
              <a:path extrusionOk="0" h="120000" w="120000">
                <a:moveTo>
                  <a:pt x="107933" y="0"/>
                </a:moveTo>
                <a:lnTo>
                  <a:pt x="12066" y="0"/>
                </a:lnTo>
                <a:cubicBezTo>
                  <a:pt x="5483" y="0"/>
                  <a:pt x="0" y="6588"/>
                  <a:pt x="0" y="15105"/>
                </a:cubicBezTo>
                <a:lnTo>
                  <a:pt x="0" y="104894"/>
                </a:lnTo>
                <a:cubicBezTo>
                  <a:pt x="0" y="113133"/>
                  <a:pt x="5266" y="120000"/>
                  <a:pt x="12066" y="120000"/>
                </a:cubicBezTo>
                <a:lnTo>
                  <a:pt x="107933" y="120000"/>
                </a:lnTo>
                <a:cubicBezTo>
                  <a:pt x="114405" y="120000"/>
                  <a:pt x="120000" y="113411"/>
                  <a:pt x="120000" y="104894"/>
                </a:cubicBezTo>
                <a:lnTo>
                  <a:pt x="120000" y="15105"/>
                </a:lnTo>
                <a:cubicBezTo>
                  <a:pt x="120000" y="6866"/>
                  <a:pt x="114405" y="0"/>
                  <a:pt x="107933" y="0"/>
                </a:cubicBezTo>
                <a:close/>
                <a:moveTo>
                  <a:pt x="107933" y="30205"/>
                </a:moveTo>
                <a:lnTo>
                  <a:pt x="60000" y="67688"/>
                </a:lnTo>
                <a:lnTo>
                  <a:pt x="12066" y="30205"/>
                </a:lnTo>
                <a:lnTo>
                  <a:pt x="12066" y="15105"/>
                </a:lnTo>
                <a:lnTo>
                  <a:pt x="60000" y="52583"/>
                </a:lnTo>
                <a:lnTo>
                  <a:pt x="107933" y="15105"/>
                </a:lnTo>
                <a:lnTo>
                  <a:pt x="107933" y="3020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3644500" y="2487575"/>
            <a:ext cx="478500" cy="451800"/>
          </a:xfrm>
          <a:custGeom>
            <a:rect b="b" l="l" r="r" t="t"/>
            <a:pathLst>
              <a:path extrusionOk="0" h="120000" w="120000">
                <a:moveTo>
                  <a:pt x="59908" y="0"/>
                </a:moveTo>
                <a:cubicBezTo>
                  <a:pt x="60554" y="0"/>
                  <a:pt x="61524" y="0"/>
                  <a:pt x="62058" y="0"/>
                </a:cubicBezTo>
                <a:cubicBezTo>
                  <a:pt x="63886" y="10822"/>
                  <a:pt x="65068" y="21750"/>
                  <a:pt x="65068" y="32894"/>
                </a:cubicBezTo>
                <a:cubicBezTo>
                  <a:pt x="62705" y="34716"/>
                  <a:pt x="60877" y="37500"/>
                  <a:pt x="60877" y="40822"/>
                </a:cubicBezTo>
                <a:cubicBezTo>
                  <a:pt x="60877" y="41033"/>
                  <a:pt x="60877" y="41355"/>
                  <a:pt x="60877" y="41677"/>
                </a:cubicBezTo>
                <a:cubicBezTo>
                  <a:pt x="56040" y="44355"/>
                  <a:pt x="50880" y="46822"/>
                  <a:pt x="46049" y="48966"/>
                </a:cubicBezTo>
                <a:cubicBezTo>
                  <a:pt x="40243" y="51322"/>
                  <a:pt x="34442" y="53783"/>
                  <a:pt x="28747" y="56144"/>
                </a:cubicBezTo>
                <a:cubicBezTo>
                  <a:pt x="26919" y="54427"/>
                  <a:pt x="24768" y="53466"/>
                  <a:pt x="22083" y="53466"/>
                </a:cubicBezTo>
                <a:cubicBezTo>
                  <a:pt x="19609" y="53466"/>
                  <a:pt x="17463" y="54427"/>
                  <a:pt x="15959" y="55927"/>
                </a:cubicBezTo>
                <a:cubicBezTo>
                  <a:pt x="11122" y="52822"/>
                  <a:pt x="6285" y="49822"/>
                  <a:pt x="1448" y="46500"/>
                </a:cubicBezTo>
                <a:cubicBezTo>
                  <a:pt x="7466" y="19927"/>
                  <a:pt x="31433" y="0"/>
                  <a:pt x="59908" y="0"/>
                </a:cubicBezTo>
                <a:close/>
                <a:moveTo>
                  <a:pt x="71192" y="855"/>
                </a:moveTo>
                <a:cubicBezTo>
                  <a:pt x="82046" y="3000"/>
                  <a:pt x="91826" y="7822"/>
                  <a:pt x="99995" y="14783"/>
                </a:cubicBezTo>
                <a:cubicBezTo>
                  <a:pt x="92366" y="21427"/>
                  <a:pt x="84521" y="27427"/>
                  <a:pt x="76028" y="32894"/>
                </a:cubicBezTo>
                <a:cubicBezTo>
                  <a:pt x="75387" y="32572"/>
                  <a:pt x="74847" y="32355"/>
                  <a:pt x="74201" y="32033"/>
                </a:cubicBezTo>
                <a:cubicBezTo>
                  <a:pt x="73883" y="21750"/>
                  <a:pt x="73019" y="11144"/>
                  <a:pt x="71192" y="855"/>
                </a:cubicBezTo>
                <a:close/>
                <a:moveTo>
                  <a:pt x="106013" y="21105"/>
                </a:moveTo>
                <a:cubicBezTo>
                  <a:pt x="114823" y="31716"/>
                  <a:pt x="120306" y="45000"/>
                  <a:pt x="119983" y="60427"/>
                </a:cubicBezTo>
                <a:cubicBezTo>
                  <a:pt x="119983" y="72216"/>
                  <a:pt x="116651" y="83355"/>
                  <a:pt x="110632" y="92783"/>
                </a:cubicBezTo>
                <a:cubicBezTo>
                  <a:pt x="98490" y="90966"/>
                  <a:pt x="86348" y="87966"/>
                  <a:pt x="74524" y="84000"/>
                </a:cubicBezTo>
                <a:cubicBezTo>
                  <a:pt x="74201" y="81322"/>
                  <a:pt x="72696" y="79177"/>
                  <a:pt x="70551" y="77677"/>
                </a:cubicBezTo>
                <a:cubicBezTo>
                  <a:pt x="71732" y="70394"/>
                  <a:pt x="72696" y="63105"/>
                  <a:pt x="73342" y="55927"/>
                </a:cubicBezTo>
                <a:cubicBezTo>
                  <a:pt x="73342" y="54105"/>
                  <a:pt x="73560" y="51966"/>
                  <a:pt x="73560" y="50144"/>
                </a:cubicBezTo>
                <a:cubicBezTo>
                  <a:pt x="77210" y="48644"/>
                  <a:pt x="80007" y="45322"/>
                  <a:pt x="80007" y="41033"/>
                </a:cubicBezTo>
                <a:lnTo>
                  <a:pt x="80007" y="40822"/>
                </a:lnTo>
                <a:cubicBezTo>
                  <a:pt x="89357" y="34716"/>
                  <a:pt x="97844" y="28394"/>
                  <a:pt x="106013" y="21105"/>
                </a:cubicBezTo>
                <a:close/>
                <a:moveTo>
                  <a:pt x="104832" y="100072"/>
                </a:moveTo>
                <a:cubicBezTo>
                  <a:pt x="93871" y="112177"/>
                  <a:pt x="78179" y="119677"/>
                  <a:pt x="60877" y="120000"/>
                </a:cubicBezTo>
                <a:cubicBezTo>
                  <a:pt x="63240" y="111533"/>
                  <a:pt x="65714" y="103072"/>
                  <a:pt x="67542" y="94605"/>
                </a:cubicBezTo>
                <a:cubicBezTo>
                  <a:pt x="69369" y="94283"/>
                  <a:pt x="70874" y="93427"/>
                  <a:pt x="72378" y="91822"/>
                </a:cubicBezTo>
                <a:cubicBezTo>
                  <a:pt x="83016" y="95466"/>
                  <a:pt x="93871" y="98250"/>
                  <a:pt x="104832" y="100072"/>
                </a:cubicBezTo>
                <a:close/>
                <a:moveTo>
                  <a:pt x="51744" y="119355"/>
                </a:moveTo>
                <a:cubicBezTo>
                  <a:pt x="27243" y="116033"/>
                  <a:pt x="7143" y="97605"/>
                  <a:pt x="1448" y="74033"/>
                </a:cubicBezTo>
                <a:cubicBezTo>
                  <a:pt x="6285" y="72855"/>
                  <a:pt x="10799" y="71572"/>
                  <a:pt x="15418" y="70072"/>
                </a:cubicBezTo>
                <a:cubicBezTo>
                  <a:pt x="17140" y="71572"/>
                  <a:pt x="19285" y="72855"/>
                  <a:pt x="22083" y="72855"/>
                </a:cubicBezTo>
                <a:cubicBezTo>
                  <a:pt x="23587" y="72855"/>
                  <a:pt x="24768" y="72533"/>
                  <a:pt x="25950" y="71894"/>
                </a:cubicBezTo>
                <a:cubicBezTo>
                  <a:pt x="35947" y="77355"/>
                  <a:pt x="46049" y="81855"/>
                  <a:pt x="56040" y="86144"/>
                </a:cubicBezTo>
                <a:cubicBezTo>
                  <a:pt x="56364" y="88500"/>
                  <a:pt x="57222" y="90966"/>
                  <a:pt x="59049" y="92466"/>
                </a:cubicBezTo>
                <a:cubicBezTo>
                  <a:pt x="56899" y="101250"/>
                  <a:pt x="54753" y="110355"/>
                  <a:pt x="51744" y="119355"/>
                </a:cubicBezTo>
                <a:close/>
                <a:moveTo>
                  <a:pt x="161" y="65250"/>
                </a:moveTo>
                <a:cubicBezTo>
                  <a:pt x="-55" y="63427"/>
                  <a:pt x="-55" y="61605"/>
                  <a:pt x="161" y="59783"/>
                </a:cubicBezTo>
                <a:cubicBezTo>
                  <a:pt x="161" y="58605"/>
                  <a:pt x="161" y="57427"/>
                  <a:pt x="161" y="56144"/>
                </a:cubicBezTo>
                <a:cubicBezTo>
                  <a:pt x="3488" y="58283"/>
                  <a:pt x="6931" y="60427"/>
                  <a:pt x="10258" y="62572"/>
                </a:cubicBezTo>
                <a:cubicBezTo>
                  <a:pt x="6931" y="63427"/>
                  <a:pt x="3488" y="64394"/>
                  <a:pt x="161" y="65250"/>
                </a:cubicBezTo>
                <a:close/>
                <a:moveTo>
                  <a:pt x="65068" y="49500"/>
                </a:moveTo>
                <a:cubicBezTo>
                  <a:pt x="64856" y="51322"/>
                  <a:pt x="64856" y="53144"/>
                  <a:pt x="65068" y="55283"/>
                </a:cubicBezTo>
                <a:cubicBezTo>
                  <a:pt x="64533" y="62572"/>
                  <a:pt x="63563" y="69533"/>
                  <a:pt x="62382" y="76716"/>
                </a:cubicBezTo>
                <a:cubicBezTo>
                  <a:pt x="61524" y="77033"/>
                  <a:pt x="60554" y="77677"/>
                  <a:pt x="59696" y="78216"/>
                </a:cubicBezTo>
                <a:cubicBezTo>
                  <a:pt x="50240" y="74355"/>
                  <a:pt x="40889" y="69750"/>
                  <a:pt x="31756" y="64927"/>
                </a:cubicBezTo>
                <a:lnTo>
                  <a:pt x="31756" y="64716"/>
                </a:lnTo>
                <a:cubicBezTo>
                  <a:pt x="37774" y="62250"/>
                  <a:pt x="43898" y="59783"/>
                  <a:pt x="49916" y="57105"/>
                </a:cubicBezTo>
                <a:cubicBezTo>
                  <a:pt x="55076" y="54644"/>
                  <a:pt x="60231" y="52283"/>
                  <a:pt x="65068" y="4950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4364050" y="2527475"/>
            <a:ext cx="23748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pyladiesaqp.blogspot.com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1871" y="3117340"/>
            <a:ext cx="478500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4358800" y="3130525"/>
            <a:ext cx="1175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PyladiesAqp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4500" y="3767050"/>
            <a:ext cx="478500" cy="4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4358800" y="3820300"/>
            <a:ext cx="14118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uFill>
                  <a:noFill/>
                </a:uFill>
                <a:hlinkClick r:id="rId8"/>
              </a:rPr>
              <a:t>@aqp.pyladies</a:t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4358800" y="1307675"/>
            <a:ext cx="1962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Pyladies Arequipa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uFill>
                  <a:noFill/>
                </a:uFill>
                <a:hlinkClick r:id="rId9"/>
              </a:rPr>
              <a:t>@aqp.pyladies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94800" y="231950"/>
            <a:ext cx="6183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ic Sans MS"/>
                <a:ea typeface="Comic Sans MS"/>
                <a:cs typeface="Comic Sans MS"/>
                <a:sym typeface="Comic Sans MS"/>
              </a:rPr>
              <a:t>Pyladies en todo el MUNDO!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5624" t="0"/>
          <a:stretch/>
        </p:blipFill>
        <p:spPr>
          <a:xfrm>
            <a:off x="194800" y="1051950"/>
            <a:ext cx="1567051" cy="124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35" y="2486973"/>
            <a:ext cx="1331790" cy="1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7102" y="1389775"/>
            <a:ext cx="1247100" cy="12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5776" y="1264138"/>
            <a:ext cx="1567058" cy="14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5798" y="106462"/>
            <a:ext cx="1705125" cy="11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4600" y="2904038"/>
            <a:ext cx="1331775" cy="1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44900" y="2904050"/>
            <a:ext cx="1191499" cy="11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10">
            <a:alphaModFix/>
          </a:blip>
          <a:srcRect b="10562" l="13165" r="12451" t="0"/>
          <a:stretch/>
        </p:blipFill>
        <p:spPr>
          <a:xfrm>
            <a:off x="3536750" y="1051950"/>
            <a:ext cx="2798299" cy="3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61400" y="788938"/>
            <a:ext cx="1430600" cy="14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12">
            <a:alphaModFix/>
          </a:blip>
          <a:srcRect b="20710" l="6396" r="10311" t="0"/>
          <a:stretch/>
        </p:blipFill>
        <p:spPr>
          <a:xfrm>
            <a:off x="6653437" y="2173913"/>
            <a:ext cx="1191499" cy="1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66437" y="3684961"/>
            <a:ext cx="1247100" cy="12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173525" y="113550"/>
            <a:ext cx="6183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A4335"/>
                </a:solidFill>
                <a:latin typeface="Arial"/>
                <a:ea typeface="Arial"/>
                <a:cs typeface="Arial"/>
                <a:sym typeface="Arial"/>
              </a:rPr>
              <a:t>Locaciones de Pyladies</a:t>
            </a:r>
            <a:endParaRPr>
              <a:solidFill>
                <a:srgbClr val="EA43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725" y="691625"/>
            <a:ext cx="5705224" cy="37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675" y="739650"/>
            <a:ext cx="5928423" cy="41948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173525" y="113550"/>
            <a:ext cx="6183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A4335"/>
                </a:solidFill>
                <a:latin typeface="Arial"/>
                <a:ea typeface="Arial"/>
                <a:cs typeface="Arial"/>
                <a:sym typeface="Arial"/>
              </a:rPr>
              <a:t>Locaciones de Pyladies</a:t>
            </a:r>
            <a:endParaRPr>
              <a:solidFill>
                <a:srgbClr val="EA43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139050" y="182453"/>
            <a:ext cx="71958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Brecha de </a:t>
            </a:r>
            <a:r>
              <a:rPr lang="es" sz="3000">
                <a:latin typeface="Arial"/>
                <a:ea typeface="Arial"/>
                <a:cs typeface="Arial"/>
                <a:sym typeface="Arial"/>
              </a:rPr>
              <a:t>Género</a:t>
            </a:r>
            <a:r>
              <a:rPr lang="es" sz="3000">
                <a:latin typeface="Arial"/>
                <a:ea typeface="Arial"/>
                <a:cs typeface="Arial"/>
                <a:sym typeface="Arial"/>
              </a:rPr>
              <a:t> - Campo Científico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850" y="1017450"/>
            <a:ext cx="5715951" cy="35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800" y="-1"/>
            <a:ext cx="1809200" cy="99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-79750" y="252975"/>
            <a:ext cx="75804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Brecha de Género - Campo Tecnológico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05150" y="1217875"/>
            <a:ext cx="30825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 registra una brecha aún más marcada en las áreas de ingeniería y tecnología.</a:t>
            </a:r>
            <a:endParaRPr sz="14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25250" y="3479800"/>
            <a:ext cx="3681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Por cada 4 hombres solo 1 mujer estudia una carrera relacionada con estos campos.</a:t>
            </a:r>
            <a:endParaRPr sz="1400"/>
          </a:p>
        </p:txBody>
      </p:sp>
      <p:pic>
        <p:nvPicPr>
          <p:cNvPr id="102" name="Google Shape;102;p1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00" y="1122075"/>
            <a:ext cx="4099299" cy="25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75" y="1122075"/>
            <a:ext cx="3804249" cy="23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242325" y="3761425"/>
            <a:ext cx="47175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FONDECYT ha reportado que durante el periodo de enero-julio de 2018 han postulado a sus convocatorias 200 mujeres, de un total de 613 postulaciones; es decir, alrededor del 25% del total.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445" y="104624"/>
            <a:ext cx="1857555" cy="10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189450"/>
            <a:ext cx="67461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Pyladies - Objetivos /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Propósitos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11688" y="1468400"/>
            <a:ext cx="8649000" cy="24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s" sz="1800"/>
              <a:t>Elevar la presencia femenina en el sector Tecnología a través de la enseñanza de la Programación.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s" sz="1800"/>
              <a:t>Atraer a  más mujeres del área de Computación interesadas en aprender/reforzar su conocimiento en Programación con Python.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s" sz="1800"/>
              <a:t>Difundir la enseñanza de la Programación con Python en mujeres que no saben programar.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s" sz="1800"/>
              <a:t>Promover la participación de empresas e instituciones en impulsar la participación de más mujeres.</a:t>
            </a:r>
            <a:endParaRPr sz="1800"/>
          </a:p>
        </p:txBody>
      </p:sp>
      <p:sp>
        <p:nvSpPr>
          <p:cNvPr id="112" name="Google Shape;112;p19"/>
          <p:cNvSpPr/>
          <p:nvPr/>
        </p:nvSpPr>
        <p:spPr>
          <a:xfrm>
            <a:off x="311688" y="1418694"/>
            <a:ext cx="8746200" cy="2679300"/>
          </a:xfrm>
          <a:prstGeom prst="flowChartAlternateProcess">
            <a:avLst/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25" y="-9"/>
            <a:ext cx="2008175" cy="1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189450"/>
            <a:ext cx="6406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Pyladies - Equipo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75" y="1040425"/>
            <a:ext cx="3750573" cy="281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500" y="246151"/>
            <a:ext cx="2470850" cy="19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8548" y="2246477"/>
            <a:ext cx="2807301" cy="210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498" y="2373977"/>
            <a:ext cx="1702901" cy="227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4500" y="-1"/>
            <a:ext cx="1899501" cy="104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189450"/>
            <a:ext cx="6406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Pyladies - Talleres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150" y="890563"/>
            <a:ext cx="3218501" cy="241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50" y="1600489"/>
            <a:ext cx="3218499" cy="241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073" y="2726380"/>
            <a:ext cx="2920192" cy="219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2325" y="57211"/>
            <a:ext cx="1625950" cy="8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